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64" r:id="rId4"/>
    <p:sldId id="265" r:id="rId5"/>
    <p:sldId id="266" r:id="rId6"/>
    <p:sldId id="267" r:id="rId7"/>
  </p:sldIdLst>
  <p:sldSz cx="15119350" cy="15119350"/>
  <p:notesSz cx="6858000" cy="9144000"/>
  <p:defaultTextStyle>
    <a:defPPr>
      <a:defRPr lang="ru-RU"/>
    </a:defPPr>
    <a:lvl1pPr marL="0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CD03D-C50E-467A-97A3-3DC3DEAE7AF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48C65-6356-4697-B517-59B71EF8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2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48C65-6356-4697-B517-59B71EF8ED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9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952" y="4696799"/>
            <a:ext cx="12851448" cy="32408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903" y="8567632"/>
            <a:ext cx="10583545" cy="38638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86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2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7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16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5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0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4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57C-3E7D-4F52-8457-5511A3078E6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0606-C80E-4EFC-B739-AC7BAD5CA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68" y="605477"/>
            <a:ext cx="13607415" cy="2519892"/>
          </a:xfrm>
          <a:prstGeom prst="rect">
            <a:avLst/>
          </a:prstGeom>
        </p:spPr>
        <p:txBody>
          <a:bodyPr vert="horz" lIns="106564" tIns="53282" rIns="106564" bIns="5328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968" y="3527850"/>
            <a:ext cx="13607415" cy="9978072"/>
          </a:xfrm>
          <a:prstGeom prst="rect">
            <a:avLst/>
          </a:prstGeom>
        </p:spPr>
        <p:txBody>
          <a:bodyPr vert="horz" lIns="106564" tIns="53282" rIns="106564" bIns="5328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968" y="14013400"/>
            <a:ext cx="3527849" cy="804965"/>
          </a:xfrm>
          <a:prstGeom prst="rect">
            <a:avLst/>
          </a:prstGeom>
        </p:spPr>
        <p:txBody>
          <a:bodyPr vert="horz" lIns="106564" tIns="53282" rIns="106564" bIns="53282" rtlCol="0" anchor="ctr"/>
          <a:lstStyle>
            <a:lvl1pPr algn="l">
              <a:defRPr sz="1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D57C-3E7D-4F52-8457-5511A3078E6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5779" y="14013400"/>
            <a:ext cx="4787794" cy="804965"/>
          </a:xfrm>
          <a:prstGeom prst="rect">
            <a:avLst/>
          </a:prstGeom>
        </p:spPr>
        <p:txBody>
          <a:bodyPr vert="horz" lIns="106564" tIns="53282" rIns="106564" bIns="53282" rtlCol="0" anchor="ctr"/>
          <a:lstStyle>
            <a:lvl1pPr algn="ctr">
              <a:defRPr sz="1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5535" y="14013400"/>
            <a:ext cx="3527849" cy="804965"/>
          </a:xfrm>
          <a:prstGeom prst="rect">
            <a:avLst/>
          </a:prstGeom>
        </p:spPr>
        <p:txBody>
          <a:bodyPr vert="horz" lIns="106564" tIns="53282" rIns="106564" bIns="53282" rtlCol="0" anchor="ctr"/>
          <a:lstStyle>
            <a:lvl1pPr algn="r">
              <a:defRPr sz="1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0606-C80E-4EFC-B739-AC7BAD5CA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86571" rtl="0" eaLnBrk="1" latinLnBrk="0" hangingPunct="1">
        <a:spcBef>
          <a:spcPct val="0"/>
        </a:spcBef>
        <a:buNone/>
        <a:defRPr sz="71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7464" indent="-557464" algn="l" defTabSz="1486571" rtl="0" eaLnBrk="1" latinLnBrk="0" hangingPunct="1">
        <a:spcBef>
          <a:spcPct val="20000"/>
        </a:spcBef>
        <a:buFont typeface="Arial" pitchFamily="34" charset="0"/>
        <a:buChar char="•"/>
        <a:defRPr sz="5162" kern="1200">
          <a:solidFill>
            <a:schemeClr val="tx1"/>
          </a:solidFill>
          <a:latin typeface="+mn-lt"/>
          <a:ea typeface="+mn-ea"/>
          <a:cs typeface="+mn-cs"/>
        </a:defRPr>
      </a:lvl1pPr>
      <a:lvl2pPr marL="1207838" indent="-464553" algn="l" defTabSz="1486571" rtl="0" eaLnBrk="1" latinLnBrk="0" hangingPunct="1">
        <a:spcBef>
          <a:spcPct val="20000"/>
        </a:spcBef>
        <a:buFont typeface="Arial" pitchFamily="34" charset="0"/>
        <a:buChar char="–"/>
        <a:defRPr sz="4604" kern="1200">
          <a:solidFill>
            <a:schemeClr val="tx1"/>
          </a:solidFill>
          <a:latin typeface="+mn-lt"/>
          <a:ea typeface="+mn-ea"/>
          <a:cs typeface="+mn-cs"/>
        </a:defRPr>
      </a:lvl2pPr>
      <a:lvl3pPr marL="1858213" indent="-371642" algn="l" defTabSz="1486571" rtl="0" eaLnBrk="1" latinLnBrk="0" hangingPunct="1">
        <a:spcBef>
          <a:spcPct val="20000"/>
        </a:spcBef>
        <a:buFont typeface="Arial" pitchFamily="34" charset="0"/>
        <a:buChar char="•"/>
        <a:defRPr sz="3906" kern="1200">
          <a:solidFill>
            <a:schemeClr val="tx1"/>
          </a:solidFill>
          <a:latin typeface="+mn-lt"/>
          <a:ea typeface="+mn-ea"/>
          <a:cs typeface="+mn-cs"/>
        </a:defRPr>
      </a:lvl3pPr>
      <a:lvl4pPr marL="2601498" indent="-371642" algn="l" defTabSz="1486571" rtl="0" eaLnBrk="1" latinLnBrk="0" hangingPunct="1">
        <a:spcBef>
          <a:spcPct val="20000"/>
        </a:spcBef>
        <a:buFont typeface="Arial" pitchFamily="34" charset="0"/>
        <a:buChar char="–"/>
        <a:defRPr sz="3209" kern="1200">
          <a:solidFill>
            <a:schemeClr val="tx1"/>
          </a:solidFill>
          <a:latin typeface="+mn-lt"/>
          <a:ea typeface="+mn-ea"/>
          <a:cs typeface="+mn-cs"/>
        </a:defRPr>
      </a:lvl4pPr>
      <a:lvl5pPr marL="3344783" indent="-371642" algn="l" defTabSz="1486571" rtl="0" eaLnBrk="1" latinLnBrk="0" hangingPunct="1">
        <a:spcBef>
          <a:spcPct val="20000"/>
        </a:spcBef>
        <a:buFont typeface="Arial" pitchFamily="34" charset="0"/>
        <a:buChar char="»"/>
        <a:defRPr sz="3209" kern="1200">
          <a:solidFill>
            <a:schemeClr val="tx1"/>
          </a:solidFill>
          <a:latin typeface="+mn-lt"/>
          <a:ea typeface="+mn-ea"/>
          <a:cs typeface="+mn-cs"/>
        </a:defRPr>
      </a:lvl5pPr>
      <a:lvl6pPr marL="4088068" indent="-371642" algn="l" defTabSz="1486571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6pPr>
      <a:lvl7pPr marL="4831354" indent="-371642" algn="l" defTabSz="1486571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7pPr>
      <a:lvl8pPr marL="5574639" indent="-371642" algn="l" defTabSz="1486571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8pPr>
      <a:lvl9pPr marL="6317923" indent="-371642" algn="l" defTabSz="1486571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1pPr>
      <a:lvl2pPr marL="743285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2pPr>
      <a:lvl3pPr marL="1486571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3pPr>
      <a:lvl4pPr marL="2229856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4pPr>
      <a:lvl5pPr marL="2973141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5pPr>
      <a:lvl6pPr marL="3716425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6pPr>
      <a:lvl7pPr marL="4459710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7pPr>
      <a:lvl8pPr marL="5202996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8pPr>
      <a:lvl9pPr marL="5946281" algn="l" defTabSz="1486571" rtl="0" eaLnBrk="1" latinLnBrk="0" hangingPunct="1">
        <a:defRPr sz="29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98E7EF-170A-444A-89ED-AB1305DD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AA571-677F-4FC0-96B8-0474B5D9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55"/>
          <a:stretch/>
        </p:blipFill>
        <p:spPr>
          <a:xfrm>
            <a:off x="0" y="0"/>
            <a:ext cx="15119350" cy="3015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DA8B4-7E70-4296-AB04-F2EFAB6846B2}"/>
              </a:ext>
            </a:extLst>
          </p:cNvPr>
          <p:cNvSpPr txBox="1"/>
          <p:nvPr/>
        </p:nvSpPr>
        <p:spPr>
          <a:xfrm>
            <a:off x="3210128" y="5272391"/>
            <a:ext cx="6848272" cy="448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место для фотографии</a:t>
            </a:r>
          </a:p>
          <a:p>
            <a:endParaRPr lang="ru-RU" dirty="0"/>
          </a:p>
          <a:p>
            <a:r>
              <a:rPr lang="ru-RU" dirty="0"/>
              <a:t>Отредактируйте фото таким образом, чтобы оно занимало все белое пространство. </a:t>
            </a:r>
          </a:p>
          <a:p>
            <a:endParaRPr lang="ru-RU" dirty="0"/>
          </a:p>
          <a:p>
            <a:r>
              <a:rPr lang="ru-RU" dirty="0"/>
              <a:t>Для этого можно увеличивать и обрезать фотографию, но нельзя искажать пропорции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51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AA571-677F-4FC0-96B8-0474B5D9C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511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DA8B4-7E70-4296-AB04-F2EFAB6846B2}"/>
              </a:ext>
            </a:extLst>
          </p:cNvPr>
          <p:cNvSpPr txBox="1"/>
          <p:nvPr/>
        </p:nvSpPr>
        <p:spPr>
          <a:xfrm>
            <a:off x="3210128" y="5272391"/>
            <a:ext cx="4630366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место для фото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15FEC5-0C09-47BF-B43A-B17AE261A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6216"/>
          <a:stretch/>
        </p:blipFill>
        <p:spPr>
          <a:xfrm>
            <a:off x="0" y="3067050"/>
            <a:ext cx="15119350" cy="120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95C6A3-8EC1-4EA3-9437-E04A8F480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0877" y="2985171"/>
            <a:ext cx="5291773" cy="3863833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/>
              <a:t>Замените фото в образце на фото героя своей публикации</a:t>
            </a:r>
          </a:p>
          <a:p>
            <a:endParaRPr lang="ru-RU" sz="3600" dirty="0"/>
          </a:p>
          <a:p>
            <a:r>
              <a:rPr lang="ru-RU" sz="3600" dirty="0"/>
              <a:t>Плашка для вертикального фото</a:t>
            </a:r>
          </a:p>
          <a:p>
            <a:r>
              <a:rPr lang="ru-RU" sz="3600" dirty="0"/>
              <a:t>Слайд нужно сохранить в формате </a:t>
            </a:r>
            <a:r>
              <a:rPr lang="en-US" sz="3600" dirty="0" err="1"/>
              <a:t>png</a:t>
            </a:r>
            <a:r>
              <a:rPr lang="ru-RU" sz="3600" dirty="0"/>
              <a:t> и затем обрезать пустую часть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7BB722-0F39-4E0D-B746-871207F13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1"/>
          <a:stretch/>
        </p:blipFill>
        <p:spPr>
          <a:xfrm>
            <a:off x="1" y="0"/>
            <a:ext cx="9202366" cy="31204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093A6-E1E3-4DBD-884D-8A4D28B4F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/>
          <a:stretch/>
        </p:blipFill>
        <p:spPr>
          <a:xfrm>
            <a:off x="0" y="3133828"/>
            <a:ext cx="9410700" cy="119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564B42-CCAE-4503-B3C9-0D748501D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4857750"/>
            <a:ext cx="6926262" cy="6926262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9D0FA99-4D4E-43E7-959A-6A5E8C401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938" y="718221"/>
            <a:ext cx="11527473" cy="1167729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Что должно получиться в результате в зависимости от формата фотографии?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E48E66-F4E7-4E4E-AE15-A5461699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34" y="3063080"/>
            <a:ext cx="5423792" cy="87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2FA65-C427-45B5-9613-C4B8B9C60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304" y="0"/>
            <a:ext cx="12851448" cy="1256528"/>
          </a:xfrm>
        </p:spPr>
        <p:txBody>
          <a:bodyPr/>
          <a:lstStyle/>
          <a:p>
            <a:r>
              <a:rPr lang="ru-RU" dirty="0"/>
              <a:t>Как делать не надо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B1952-214A-4968-B6FF-A7F74F8F4167}"/>
              </a:ext>
            </a:extLst>
          </p:cNvPr>
          <p:cNvSpPr txBox="1"/>
          <p:nvPr/>
        </p:nvSpPr>
        <p:spPr>
          <a:xfrm>
            <a:off x="6588634" y="1533834"/>
            <a:ext cx="6955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Нельзя нарушать пропорции иллюстраций, </a:t>
            </a:r>
            <a:r>
              <a:rPr lang="ru-RU" sz="3600" dirty="0"/>
              <a:t>искажать их внешний вид – как фотографий, так и заготовленных элементов оформления.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EAB06B-A682-4CFE-ABF1-D87A3A0F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0" y="1504072"/>
            <a:ext cx="5200607" cy="72827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AC740F-4A4E-457B-A572-D2285E3A1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0" y="8993047"/>
            <a:ext cx="5423792" cy="58523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1CAA6D-AE24-4BE1-B81C-6BA6D77C6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5"/>
          <a:stretch/>
        </p:blipFill>
        <p:spPr>
          <a:xfrm>
            <a:off x="6741034" y="5462426"/>
            <a:ext cx="5812916" cy="93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9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91</Words>
  <Application>Microsoft Office PowerPoint</Application>
  <PresentationFormat>Произвольный</PresentationFormat>
  <Paragraphs>15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делать не надо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РАМС В ПАРТНЕРСТВЕ_НОВАЯ.1</dc:title>
  <dc:creator>Olga</dc:creator>
  <dc:description/>
  <cp:lastModifiedBy>Natalia Serebrennikova</cp:lastModifiedBy>
  <cp:revision>54</cp:revision>
  <dcterms:created xsi:type="dcterms:W3CDTF">2024-04-11T11:07:42Z</dcterms:created>
  <dcterms:modified xsi:type="dcterms:W3CDTF">2026-05-08T16:11:25Z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РАМС В ПАРТНЕРСТВЕ_НОВАЯ.1</vt:lpwstr>
  </property>
  <property fmtid="{D5CDD505-2E9C-101B-9397-08002B2CF9AE}" pid="3" name="SlideDescription">
    <vt:lpwstr/>
  </property>
</Properties>
</file>